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3"/>
  </p:notesMasterIdLst>
  <p:handoutMasterIdLst>
    <p:handoutMasterId r:id="rId4"/>
  </p:handoutMasterIdLst>
  <p:sldIdLst>
    <p:sldId id="299" r:id="rId2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8DC8"/>
    <a:srgbClr val="E2E9FE"/>
    <a:srgbClr val="FF7C80"/>
    <a:srgbClr val="EEEE4C"/>
    <a:srgbClr val="ECF0FE"/>
    <a:srgbClr val="DAE3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82" autoAdjust="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841" cy="339500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4041" y="1"/>
            <a:ext cx="4301839" cy="339500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r">
              <a:defRPr sz="1200"/>
            </a:lvl1pPr>
          </a:lstStyle>
          <a:p>
            <a:fld id="{FB2E5010-0063-41E9-A629-7A953415DE6B}" type="datetimeFigureOut">
              <a:rPr lang="pl-PL" smtClean="0"/>
              <a:t>26.06.2023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457080"/>
            <a:ext cx="4301841" cy="339500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4041" y="6457080"/>
            <a:ext cx="4301839" cy="339500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r">
              <a:defRPr sz="1200"/>
            </a:lvl1pPr>
          </a:lstStyle>
          <a:p>
            <a:fld id="{35648D03-5EB6-4767-B03F-BE260CB658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231" cy="339884"/>
          </a:xfrm>
          <a:prstGeom prst="rect">
            <a:avLst/>
          </a:prstGeom>
        </p:spPr>
        <p:txBody>
          <a:bodyPr vert="horz" lIns="91506" tIns="45753" rIns="91506" bIns="45753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3699" y="1"/>
            <a:ext cx="4302231" cy="339884"/>
          </a:xfrm>
          <a:prstGeom prst="rect">
            <a:avLst/>
          </a:prstGeom>
        </p:spPr>
        <p:txBody>
          <a:bodyPr vert="horz" lIns="91506" tIns="45753" rIns="91506" bIns="45753" rtlCol="0"/>
          <a:lstStyle>
            <a:lvl1pPr algn="r">
              <a:defRPr sz="1200"/>
            </a:lvl1pPr>
          </a:lstStyle>
          <a:p>
            <a:fld id="{EB18ADE5-BEEA-4261-A04C-C83EF9533082}" type="datetimeFigureOut">
              <a:rPr lang="pl-PL" smtClean="0"/>
              <a:pPr/>
              <a:t>26.06.2023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11175"/>
            <a:ext cx="3397250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6" tIns="45753" rIns="91506" bIns="45753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506" tIns="45753" rIns="91506" bIns="45753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6456613"/>
            <a:ext cx="4302231" cy="339884"/>
          </a:xfrm>
          <a:prstGeom prst="rect">
            <a:avLst/>
          </a:prstGeom>
        </p:spPr>
        <p:txBody>
          <a:bodyPr vert="horz" lIns="91506" tIns="45753" rIns="91506" bIns="45753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3699" y="6456613"/>
            <a:ext cx="4302231" cy="339884"/>
          </a:xfrm>
          <a:prstGeom prst="rect">
            <a:avLst/>
          </a:prstGeom>
        </p:spPr>
        <p:txBody>
          <a:bodyPr vert="horz" lIns="91506" tIns="45753" rIns="91506" bIns="45753" rtlCol="0" anchor="b"/>
          <a:lstStyle>
            <a:lvl1pPr algn="r">
              <a:defRPr sz="1200"/>
            </a:lvl1pPr>
          </a:lstStyle>
          <a:p>
            <a:fld id="{BCE8CFEE-BC0F-436B-8660-01683DFE7780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061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7314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6/26/2023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68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6/26/2023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3580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6/26/2023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638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6/26/2023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8073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6/26/2023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403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399694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2355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7267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856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8090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04856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3828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502567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417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7274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6/26/2023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667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85810" y="260648"/>
            <a:ext cx="8028384" cy="1080120"/>
          </a:xfrm>
        </p:spPr>
        <p:txBody>
          <a:bodyPr>
            <a:no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pl-PL" altLang="pl-PL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Harmonogram egzaminów poprawkowych: </a:t>
            </a:r>
            <a:br>
              <a:rPr lang="pl-PL" altLang="pl-PL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altLang="pl-PL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 i 29 sierpnia 2023 r.</a:t>
            </a:r>
            <a:br>
              <a:rPr lang="pl-PL" altLang="pl-PL" sz="1800" dirty="0">
                <a:solidFill>
                  <a:schemeClr val="tx1"/>
                </a:solidFill>
                <a:effectLst/>
              </a:rPr>
            </a:br>
            <a:endParaRPr lang="pl-PL" altLang="pl-PL" sz="180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715966"/>
              </p:ext>
            </p:extLst>
          </p:nvPr>
        </p:nvGraphicFramePr>
        <p:xfrm>
          <a:off x="539552" y="1523689"/>
          <a:ext cx="7458933" cy="38106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2000">
                  <a:extLst>
                    <a:ext uri="{9D8B030D-6E8A-4147-A177-3AD203B41FA5}">
                      <a16:colId xmlns:a16="http://schemas.microsoft.com/office/drawing/2014/main" val="624104086"/>
                    </a:ext>
                  </a:extLst>
                </a:gridCol>
                <a:gridCol w="1312822">
                  <a:extLst>
                    <a:ext uri="{9D8B030D-6E8A-4147-A177-3AD203B41FA5}">
                      <a16:colId xmlns:a16="http://schemas.microsoft.com/office/drawing/2014/main" val="3271984685"/>
                    </a:ext>
                  </a:extLst>
                </a:gridCol>
                <a:gridCol w="1430111">
                  <a:extLst>
                    <a:ext uri="{9D8B030D-6E8A-4147-A177-3AD203B41FA5}">
                      <a16:colId xmlns:a16="http://schemas.microsoft.com/office/drawing/2014/main" val="2176321423"/>
                    </a:ext>
                  </a:extLst>
                </a:gridCol>
                <a:gridCol w="2304000">
                  <a:extLst>
                    <a:ext uri="{9D8B030D-6E8A-4147-A177-3AD203B41FA5}">
                      <a16:colId xmlns:a16="http://schemas.microsoft.com/office/drawing/2014/main" val="2561910760"/>
                    </a:ext>
                  </a:extLst>
                </a:gridCol>
              </a:tblGrid>
              <a:tr h="65752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dzień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Sala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Przedmiot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4124150"/>
                  </a:ext>
                </a:extLst>
              </a:tr>
              <a:tr h="94068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Część pisemna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Część ustna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33128"/>
                  </a:ext>
                </a:extLst>
              </a:tr>
              <a:tr h="1051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Poniedziałek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28.08.23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godz. 9.00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209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Język polski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0542107"/>
                  </a:ext>
                </a:extLst>
              </a:tr>
              <a:tr h="1051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Wtorek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29.08.23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godz. 9.00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matematyka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505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64356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5849</TotalTime>
  <Words>37</Words>
  <Application>Microsoft Office PowerPoint</Application>
  <PresentationFormat>Pokaz na ekranie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Trebuchet MS</vt:lpstr>
      <vt:lpstr>Wingdings 3</vt:lpstr>
      <vt:lpstr>Faseta</vt:lpstr>
      <vt:lpstr>Harmonogram egzaminów poprawkowych:  28 i 29 sierpnia 2023 r.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Klasyfikacja w LO Nr XVII 1 semestr 2012/2013</dc:title>
  <dc:creator>BarbaraBartnik</dc:creator>
  <cp:lastModifiedBy>Multan Beata</cp:lastModifiedBy>
  <cp:revision>608</cp:revision>
  <cp:lastPrinted>2023-06-26T09:58:43Z</cp:lastPrinted>
  <dcterms:created xsi:type="dcterms:W3CDTF">2013-01-15T07:25:43Z</dcterms:created>
  <dcterms:modified xsi:type="dcterms:W3CDTF">2023-06-26T09:59:25Z</dcterms:modified>
</cp:coreProperties>
</file>